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898" y="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407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264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53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0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63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718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29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90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36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17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9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D5E4-F467-41D1-8180-5DDA0DDE32C6}" type="datetimeFigureOut">
              <a:rPr lang="sv-SE" smtClean="0"/>
              <a:t>2023-01-26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B935-9F22-4F19-A425-863774D8A9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97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text, clipart&#10;&#10;Automatiskt genererad beskrivning">
            <a:extLst>
              <a:ext uri="{FF2B5EF4-FFF2-40B4-BE49-F238E27FC236}">
                <a16:creationId xmlns:a16="http://schemas.microsoft.com/office/drawing/2014/main" id="{BE984463-E797-496C-8489-FB20F248B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459" y="842086"/>
            <a:ext cx="6480048" cy="1219200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B8CD3253-122F-4657-AD97-0E214357E2FD}"/>
              </a:ext>
            </a:extLst>
          </p:cNvPr>
          <p:cNvSpPr txBox="1"/>
          <p:nvPr/>
        </p:nvSpPr>
        <p:spPr>
          <a:xfrm>
            <a:off x="645693" y="3560620"/>
            <a:ext cx="83098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HÖGREVSBURGARE. . . . . . . . . . . . . . . . . . . . . . . . . . . . . . . . . . . . . . . . . . . . . . . . . . . . . . . . .185 kr </a:t>
            </a:r>
          </a:p>
          <a:p>
            <a:r>
              <a:rPr lang="sv-SE" dirty="0">
                <a:latin typeface="Biennale It" panose="00000500000000000000" pitchFamily="2" charset="0"/>
              </a:rPr>
              <a:t>Sallad, tomat, syrad rödlök, </a:t>
            </a:r>
            <a:r>
              <a:rPr lang="sv-SE" dirty="0" err="1">
                <a:latin typeface="Biennale It" panose="00000500000000000000" pitchFamily="2" charset="0"/>
              </a:rPr>
              <a:t>srirachadressing</a:t>
            </a:r>
            <a:r>
              <a:rPr lang="sv-SE" dirty="0">
                <a:latin typeface="Biennale It" panose="00000500000000000000" pitchFamily="2" charset="0"/>
              </a:rPr>
              <a:t>, </a:t>
            </a:r>
            <a:r>
              <a:rPr lang="sv-SE" dirty="0" err="1">
                <a:latin typeface="Biennale It" panose="00000500000000000000" pitchFamily="2" charset="0"/>
              </a:rPr>
              <a:t>pepperjackost</a:t>
            </a:r>
            <a:r>
              <a:rPr lang="sv-SE" dirty="0">
                <a:latin typeface="Biennale It" panose="00000500000000000000" pitchFamily="2" charset="0"/>
              </a:rPr>
              <a:t> samt </a:t>
            </a:r>
            <a:r>
              <a:rPr lang="sv-SE" dirty="0" err="1">
                <a:latin typeface="Biennale It" panose="00000500000000000000" pitchFamily="2" charset="0"/>
              </a:rPr>
              <a:t>tryffelmajonäs</a:t>
            </a:r>
            <a:r>
              <a:rPr lang="sv-SE" dirty="0">
                <a:latin typeface="Biennale It" panose="00000500000000000000" pitchFamily="2" charset="0"/>
              </a:rPr>
              <a:t> och pommes frites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8DDB1C5-A8EB-4F6F-9BAA-18C024C3234C}"/>
              </a:ext>
            </a:extLst>
          </p:cNvPr>
          <p:cNvSpPr txBox="1"/>
          <p:nvPr/>
        </p:nvSpPr>
        <p:spPr>
          <a:xfrm>
            <a:off x="645692" y="4735614"/>
            <a:ext cx="83098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HALLOUMIBURGARE. . . . . . . . . . . . . . . . . . . . . . . . . . . . . . . . . . . . . . . . . . . . . . . . . . . . . . . . 185 kr </a:t>
            </a:r>
          </a:p>
          <a:p>
            <a:r>
              <a:rPr lang="sv-SE" dirty="0">
                <a:latin typeface="Biennale It" panose="00000500000000000000" pitchFamily="2" charset="0"/>
              </a:rPr>
              <a:t>Sallad, tomat, syrad rödlök, </a:t>
            </a:r>
            <a:r>
              <a:rPr lang="sv-SE" dirty="0" err="1">
                <a:latin typeface="Biennale It" panose="00000500000000000000" pitchFamily="2" charset="0"/>
              </a:rPr>
              <a:t>srirachadressing</a:t>
            </a:r>
            <a:r>
              <a:rPr lang="sv-SE" dirty="0">
                <a:latin typeface="Biennale It" panose="00000500000000000000" pitchFamily="2" charset="0"/>
              </a:rPr>
              <a:t>, </a:t>
            </a:r>
            <a:r>
              <a:rPr lang="sv-SE" dirty="0" err="1">
                <a:latin typeface="Biennale It" panose="00000500000000000000" pitchFamily="2" charset="0"/>
              </a:rPr>
              <a:t>Kimchimajonäs</a:t>
            </a:r>
            <a:r>
              <a:rPr lang="sv-SE" dirty="0">
                <a:latin typeface="Biennale It" panose="00000500000000000000" pitchFamily="2" charset="0"/>
              </a:rPr>
              <a:t> och pommes frites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283DC897-CAC4-41A2-8ECD-369B6AE062FD}"/>
              </a:ext>
            </a:extLst>
          </p:cNvPr>
          <p:cNvSpPr txBox="1"/>
          <p:nvPr/>
        </p:nvSpPr>
        <p:spPr>
          <a:xfrm>
            <a:off x="645694" y="5910608"/>
            <a:ext cx="83098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>
                <a:latin typeface="Biennale Black It" panose="00000A00000000000000" pitchFamily="50" charset="0"/>
              </a:rPr>
              <a:t>SCHNITZEL</a:t>
            </a:r>
            <a:r>
              <a:rPr lang="sv-SE" b="1" dirty="0">
                <a:latin typeface="Biennale It" panose="00000500000000000000" pitchFamily="2" charset="0"/>
              </a:rPr>
              <a:t> </a:t>
            </a:r>
            <a:r>
              <a:rPr lang="sv-SE" dirty="0">
                <a:latin typeface="Biennale Black It" panose="00000A00000000000000" pitchFamily="50" charset="0"/>
              </a:rPr>
              <a:t>. . . . . . . . . . . . . . . . . . . . . . . . . . . . . . . . . . . . . . . . . . . . . . . . . . . . . . . . . . . . . . . . . </a:t>
            </a:r>
            <a:r>
              <a:rPr lang="sv-SE">
                <a:latin typeface="Biennale Black It" panose="00000A00000000000000" pitchFamily="50" charset="0"/>
              </a:rPr>
              <a:t>.</a:t>
            </a:r>
            <a:r>
              <a:rPr lang="sv-SE" b="1">
                <a:latin typeface="Biennale Black It" panose="00000A00000000000000" pitchFamily="50" charset="0"/>
              </a:rPr>
              <a:t>185</a:t>
            </a:r>
            <a:r>
              <a:rPr lang="sv-SE" b="1">
                <a:latin typeface="Biennale It" panose="00000500000000000000" pitchFamily="2" charset="0"/>
              </a:rPr>
              <a:t> </a:t>
            </a:r>
            <a:r>
              <a:rPr lang="sv-SE" b="1" dirty="0">
                <a:latin typeface="Biennale It" panose="00000500000000000000" pitchFamily="2" charset="0"/>
              </a:rPr>
              <a:t>kr</a:t>
            </a:r>
          </a:p>
          <a:p>
            <a:r>
              <a:rPr lang="sv-SE" dirty="0">
                <a:latin typeface="Biennale It" panose="00000500000000000000" pitchFamily="2" charset="0"/>
              </a:rPr>
              <a:t>Kryddsmör, tomatsallad och pommes frites</a:t>
            </a:r>
          </a:p>
          <a:p>
            <a:endParaRPr lang="sv-SE" b="1" dirty="0">
              <a:latin typeface="Biennale It" panose="00000500000000000000" pitchFamily="2" charset="0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7D7FDB8-0C7C-43EE-A3BE-91A3C9EAD306}"/>
              </a:ext>
            </a:extLst>
          </p:cNvPr>
          <p:cNvSpPr txBox="1"/>
          <p:nvPr/>
        </p:nvSpPr>
        <p:spPr>
          <a:xfrm>
            <a:off x="645687" y="10738862"/>
            <a:ext cx="8309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ÖLKORV. . . . . . . . . . . . . . . . . . . . . . . . . . . . . . . . . . . . . . . . . . . . . . . . . . . . . . . . . . . . . . . . . . . . . 45 kr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DA190958-5395-46CE-9DB6-33627A5379B2}"/>
              </a:ext>
            </a:extLst>
          </p:cNvPr>
          <p:cNvSpPr txBox="1"/>
          <p:nvPr/>
        </p:nvSpPr>
        <p:spPr>
          <a:xfrm>
            <a:off x="645687" y="6808603"/>
            <a:ext cx="83098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MOULES FRITES. . . . . . . . . . . . . . . . . . . . . . . . . . . .. . . . . . . . . . . . . . . . . . . . . . . . . . . . . . . . . 198 kr </a:t>
            </a:r>
          </a:p>
          <a:p>
            <a:r>
              <a:rPr lang="sv-SE" dirty="0">
                <a:latin typeface="Biennale It" panose="00000500000000000000" pitchFamily="2" charset="0"/>
              </a:rPr>
              <a:t>Vinkokta musslor med vitlök, pommes frites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6209F22-A66D-4FE6-AD61-0FB203F16014}"/>
              </a:ext>
            </a:extLst>
          </p:cNvPr>
          <p:cNvSpPr txBox="1"/>
          <p:nvPr/>
        </p:nvSpPr>
        <p:spPr>
          <a:xfrm>
            <a:off x="645688" y="11817239"/>
            <a:ext cx="8309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OLIVER. . . . . . . . . . . . . . . . . . . . . . . . . . . . . . . . . . . . . . . . . . . . . . . . . . . . . . . . . . . . . . . . . . . . . . 35 kr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7AD4FA6-5F50-40F5-96FC-7BC03F779BDF}"/>
              </a:ext>
            </a:extLst>
          </p:cNvPr>
          <p:cNvSpPr/>
          <p:nvPr/>
        </p:nvSpPr>
        <p:spPr>
          <a:xfrm>
            <a:off x="3601393" y="10082942"/>
            <a:ext cx="2398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ennale Black" panose="00000A00000000000000" pitchFamily="50" charset="0"/>
              </a:rPr>
              <a:t>TILLTUGG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2A6D84B0-0C8E-2F1E-B7B3-28E95492AD81}"/>
              </a:ext>
            </a:extLst>
          </p:cNvPr>
          <p:cNvSpPr txBox="1"/>
          <p:nvPr/>
        </p:nvSpPr>
        <p:spPr>
          <a:xfrm>
            <a:off x="645694" y="7598738"/>
            <a:ext cx="83098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Musikbarens toast. . . . . . . . . . . . . . . . . . . . . . . . . . .. . . . . . . . . . . . . . . . . . . . . . . . . . . . . . . .95 kr </a:t>
            </a:r>
          </a:p>
          <a:p>
            <a:r>
              <a:rPr lang="sv-SE" dirty="0">
                <a:latin typeface="Biennale It" panose="00000500000000000000" pitchFamily="2" charset="0"/>
              </a:rPr>
              <a:t>Ost, skinka, dijonsenap och sallad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418A986-939D-95A6-8EA7-F9E6B69A07B7}"/>
              </a:ext>
            </a:extLst>
          </p:cNvPr>
          <p:cNvSpPr txBox="1"/>
          <p:nvPr/>
        </p:nvSpPr>
        <p:spPr>
          <a:xfrm>
            <a:off x="645687" y="11260931"/>
            <a:ext cx="83098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NÖTMIX. . . . . . . . . . . . . . . . . . . . . . . . . . . . . . . . . . . . . . . . . . . . . . . . . . . . . . . . . . . . . . . . . . . . . 45 kr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BE4CC0A-503C-B810-1B64-A99C927CBAEE}"/>
              </a:ext>
            </a:extLst>
          </p:cNvPr>
          <p:cNvSpPr/>
          <p:nvPr/>
        </p:nvSpPr>
        <p:spPr>
          <a:xfrm>
            <a:off x="3716009" y="8450566"/>
            <a:ext cx="21691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ennale Black" panose="00000A00000000000000" pitchFamily="50" charset="0"/>
              </a:rPr>
              <a:t>DESSERT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0558D3C-6CEA-9F0A-F9AA-AF847BE0AF7B}"/>
              </a:ext>
            </a:extLst>
          </p:cNvPr>
          <p:cNvSpPr txBox="1"/>
          <p:nvPr/>
        </p:nvSpPr>
        <p:spPr>
          <a:xfrm>
            <a:off x="645694" y="9267203"/>
            <a:ext cx="8309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latin typeface="Biennale Black It" panose="00000A00000000000000" pitchFamily="50" charset="0"/>
              </a:rPr>
              <a:t>KVÄLLENS GLASS . . . . . . . . . . . . . . . . . . . . . . . . . . . . . . . . . . . . . . . . . . . . . . . . . . . . . . . . . . .65 kr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E493D85-E70C-DCC6-54D6-FDB0C93EA239}"/>
              </a:ext>
            </a:extLst>
          </p:cNvPr>
          <p:cNvSpPr/>
          <p:nvPr/>
        </p:nvSpPr>
        <p:spPr>
          <a:xfrm>
            <a:off x="4177672" y="2458293"/>
            <a:ext cx="1475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ennale Black" panose="00000A00000000000000" pitchFamily="50" charset="0"/>
              </a:rPr>
              <a:t>MENY</a:t>
            </a:r>
          </a:p>
        </p:txBody>
      </p:sp>
    </p:spTree>
    <p:extLst>
      <p:ext uri="{BB962C8B-B14F-4D97-AF65-F5344CB8AC3E}">
        <p14:creationId xmlns:p14="http://schemas.microsoft.com/office/powerpoint/2010/main" val="1157185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2318</TotalTime>
  <Words>645</Words>
  <Application>Microsoft Office PowerPoint</Application>
  <PresentationFormat>A3 (297 x 420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Biennale Black</vt:lpstr>
      <vt:lpstr>Biennale Black It</vt:lpstr>
      <vt:lpstr>Biennale It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Mikael Persson</dc:creator>
  <cp:lastModifiedBy>Mikael Persson</cp:lastModifiedBy>
  <cp:revision>9</cp:revision>
  <cp:lastPrinted>2023-01-26T13:05:19Z</cp:lastPrinted>
  <dcterms:created xsi:type="dcterms:W3CDTF">2022-02-22T13:26:07Z</dcterms:created>
  <dcterms:modified xsi:type="dcterms:W3CDTF">2023-01-26T13:05:48Z</dcterms:modified>
</cp:coreProperties>
</file>